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5" r:id="rId2"/>
    <p:sldId id="256" r:id="rId3"/>
    <p:sldId id="267" r:id="rId4"/>
    <p:sldId id="266" r:id="rId5"/>
    <p:sldId id="268" r:id="rId6"/>
    <p:sldId id="269" r:id="rId7"/>
    <p:sldId id="271" r:id="rId8"/>
    <p:sldId id="270" r:id="rId9"/>
    <p:sldId id="272" r:id="rId10"/>
    <p:sldId id="274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4" y="412"/>
      </p:cViewPr>
      <p:guideLst/>
    </p:cSldViewPr>
  </p:slideViewPr>
  <p:notesTextViewPr>
    <p:cViewPr>
      <p:scale>
        <a:sx n="1" d="1"/>
        <a:sy n="1" d="1"/>
      </p:scale>
      <p:origin x="0" y="-5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463D0-50D4-4ADA-9BC2-38FF3940BA0E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5F6C2-7A22-4DA5-93D3-7A86D76B80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443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brown hair tied up as two top knot, happily smiling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87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in two top knots, lying on floor , too tired to fall asleep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410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自己加工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032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white), sitting in a forest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789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white), looking at a old woman who has ears of fox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07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cats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ears,having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two-toned hair (left side blue-green, right side white)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8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Japanese anime painting featuring some villainous people with animal ears in modern-style clothing, without staring at the camera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034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image featuring a girl with cat ears, two-toned hair (left side blue-green, right side white), making a fist with a strong-willed expression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026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 ears, two-toned hair (left side blue-green, right side white), painting a map with pencil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036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cats ears, having two-toned hair (left side blue-green, right side white),and looking at a taller man who has lion's ears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315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 ears, two-toned hair (left side blue-green, right side white), happily laughing with some people who have ears of animals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95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knot,looking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at a bulletin board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112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08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painting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someting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attentively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382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Japanese anime painting with a picture frame featuring some smiling people with animal ears in modern-style clothing, without staring at the camera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40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自己加工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03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wearing uniform ,with dark brown hair tied up as two top knot, crying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983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holding tightly onto a painting, looks determined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86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holding a painting and rushing into a venue, panting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818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sitting on floor and crying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0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50F6F-1F64-3AFD-926D-497074048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87AA11-7F2D-0F1F-9A6E-847763411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83BA25-A23B-8039-5805-2F0A43AE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6F4FD9-1475-8BAC-4301-950094D6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FB9C3D-C4C8-640E-0035-95FF0A5C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4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9A462-3DBA-8E0D-8139-6FFB0744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13C170-9416-E88B-6BEB-C1BF2088E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56827D-8BCD-BE3D-46D8-9A93FAC4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B9BB63-FBFE-5606-9365-98021D9F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C19318-CF06-FE75-4C53-39590D18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19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DA63F43-F6A8-31E8-97B3-374690720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69D08F-9FB3-7561-1545-E0C4950BB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38998C-D28D-D411-1CEF-C9EA4A7A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101ABB-EE5E-35E2-433B-63B12CCA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18E13C-1B10-98D3-14D2-541D3372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4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5A950-763D-2C1F-370F-0AD5E7B3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FF45C1-7DB7-682E-3BAE-5C4B6B578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F04D69-C843-C11B-FB66-C10353B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1FF2AC-4D4F-CB6D-991D-C20A3036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D9269B-5970-AD55-C558-3A542820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87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EF84C-F663-7B4E-2E24-9B124BA9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4CA026-57F6-3D2C-132B-50C5A3D8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3F597F-D9C4-28EB-01BF-C6622DDD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8123A5-F2AA-4701-FB41-CFC4FB3C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D08403-3576-1177-6192-A103C8ED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25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80336-BAB3-4F4D-99E2-D82A1C71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C55658-C746-92A7-286F-963086B8A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93C9F2-89BC-F3BF-053F-16BCCC34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865234-A617-610E-41D3-211E194A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858ECB-B2D5-62E0-02C5-C7E9F4F6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69E254-B797-C807-641E-4316BCA7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61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75275-ADE6-86CC-D680-B7E8F22B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70BA4E-344F-5F01-3AB9-6D9C1ED0F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255B50-A5B4-94EA-5AE3-0ADEA4178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71E6C40-C2B8-D538-5278-6B81B7400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14AF1A-3173-5092-3DA6-7ED2B9F8D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BE8C68E-E17A-CCDC-E79D-D948D8F7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A8B5A4-E35C-49C4-0D88-0C40BE64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C15B20-3C5A-6764-FACA-71E878A0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30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3E732-5A8F-9B63-18A7-F19EFD70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06A5FE-A4F0-D93A-BC45-47B36A28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B55F942-2A8C-C25B-E939-6E1570BD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291A78-CD2A-139B-4BA1-A9A80937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17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A656A4-35CC-2C66-6969-DBC94DE2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CDFA00-99B9-20E5-AC1D-716DAC33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1274C5-9D61-4D9C-BB4C-61C5587E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27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1BBDE-BB2D-9E6C-38F5-EA0234FD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E6D35-F4FE-0CAC-6DD7-52BF7D8D0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3DE5C8-E0E3-C488-3078-FB612EE27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B514B6-8A7D-7803-3003-3A768E632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B5CB29-E844-8800-63A1-7BE6DEF6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4FD10C-573D-933A-FB99-4F2E0066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01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7C8F0-2673-A69A-1293-BEB692F7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3C32C9B-801A-A4D3-A82B-CE40D20FE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2F8788-C62D-FCEF-CEBD-4A0F7B63F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6DA058-3972-840E-B83B-849A296D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BC7DF9-A910-FEFB-DD2D-2C780FC8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30685C-1002-7A87-C40A-F482AA0D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59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C1832E4-645E-D94B-3FD7-8B4DA699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989C3A-63B7-9CF9-1FB0-D13CC807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EAD496-EA57-3516-F272-3B7F52E36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D3D96B-06AB-1430-445D-D112DFB57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BE8A05-0710-DA8F-C46E-D069F841D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38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0C28607-B777-A49D-A7DE-01B8CAF2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2192000" cy="6857999"/>
          </a:xfrm>
          <a:prstGeom prst="rect">
            <a:avLst/>
          </a:prstGeom>
        </p:spPr>
      </p:pic>
      <p:pic>
        <p:nvPicPr>
          <p:cNvPr id="8" name="圖片 7" descr="一張含有 日本動畫, 卡通, 漫畫, 圖解 的圖片&#10;&#10;自動產生的描述">
            <a:extLst>
              <a:ext uri="{FF2B5EF4-FFF2-40B4-BE49-F238E27FC236}">
                <a16:creationId xmlns:a16="http://schemas.microsoft.com/office/drawing/2014/main" id="{0513E997-EB6F-DE28-C6A6-0BE73B78D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1352">
            <a:off x="4385692" y="-279786"/>
            <a:ext cx="8309099" cy="7495390"/>
          </a:xfrm>
          <a:prstGeom prst="rect">
            <a:avLst/>
          </a:prstGeom>
        </p:spPr>
      </p:pic>
      <p:pic>
        <p:nvPicPr>
          <p:cNvPr id="4" name="圖片 3" descr="一張含有 螢幕擷取畫面, 天空, 摩天大樓 的圖片&#10;&#10;自動產生的描述">
            <a:extLst>
              <a:ext uri="{FF2B5EF4-FFF2-40B4-BE49-F238E27FC236}">
                <a16:creationId xmlns:a16="http://schemas.microsoft.com/office/drawing/2014/main" id="{5BBAC155-BE8F-2411-D3BE-25904885A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 descr="一張含有 星星, 天文學 的圖片&#10;&#10;自動產生的描述">
            <a:extLst>
              <a:ext uri="{FF2B5EF4-FFF2-40B4-BE49-F238E27FC236}">
                <a16:creationId xmlns:a16="http://schemas.microsoft.com/office/drawing/2014/main" id="{0F0C96F8-896C-7FDF-BCE9-507F69CD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字型, 文字, 圖形, 標誌 的圖片&#10;&#10;自動產生的描述">
            <a:extLst>
              <a:ext uri="{FF2B5EF4-FFF2-40B4-BE49-F238E27FC236}">
                <a16:creationId xmlns:a16="http://schemas.microsoft.com/office/drawing/2014/main" id="{29AF72F4-4B91-E48B-856D-018288ABF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658232" cy="29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6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D157-E81E-0B28-8924-BB20B64C3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AC4412C-92B9-5AD3-04AF-B014B5606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5E865FD0-9A72-28B9-D01C-57EEE0B0C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F7D0B0-D2EA-1BA7-B156-98EC917A8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Effort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1D4131-7591-539D-FE00-5971A17E3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06A72453-BBD4-80D1-C2BC-F5A7ABF25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DE55E6-67AA-892F-DAD9-84D63CB67C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78235-456E-8EC4-5077-F179A065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6025DB3-2128-EC18-315E-628E1435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1A2B8D80-1D41-ACFC-EB3F-F15969C33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35F289-6607-C554-DB7F-1A1B91B48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Effort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9FBCBA-3D03-34ED-38EC-0CF7D8F7B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F1D74C9-7D36-DB4B-ADA5-702DABE8C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763F42-FBA7-206E-CF0C-8E5C79C008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8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A73B0-DC73-2690-3D4E-7BF016A0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3FD2EA77-C70C-1974-0200-0515213F7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EF10DB08-8230-4B45-2000-BB169C7E1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4B89D0-099F-21D0-6852-C58965B8A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Result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5F0C91-12AE-5681-3042-EBAE2C8AE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BE28F88-EF5D-D6B9-56F5-1858874FD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F6F89B-3097-4DEE-33C1-AE0A8A8AD1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14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D45D3-EE32-7F5C-D981-D50D3757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0C9566D9-755E-238D-7FD7-3A1CE2AB8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31D4542A-07B3-BC79-6530-D8A87D5F7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D3F474-D76C-D1B8-26AA-6E50625DA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Result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73919F-AE1A-2508-7A4D-60DA01AC0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90DC019B-7518-674A-8A75-A974C65BF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F5CD49-1FF5-41CE-F4EE-0A672BC91A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0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1FD91-88CE-3279-410C-431A36A1E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12A4E9AB-3613-3C36-3E0F-9D041986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406918A7-3CB5-322B-3FFD-B83B08276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DDAC154-6AE2-EFAA-444E-B305CBB1A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Result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782A5E-30AC-3158-CB2A-07B83047C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1C85DA3F-D8B6-5683-34D0-06C935C78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2BBC8A-9954-44D1-E3B4-B648702DD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82631"/>
            <a:ext cx="4676441" cy="46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1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A3D4-7A1E-2330-AFED-1CC8AC2EC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E059873B-6AE0-BC4D-413D-256362B2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D5AE0C10-1CC7-4B07-C443-0FFF0B726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64F257C-0F4E-C749-3F64-3DCA37558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82" y="-1022766"/>
            <a:ext cx="246703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Accident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446706-4814-EFFB-CF10-E7433FFAE2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132DC19B-3A23-60A3-52E5-29DCAB96C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0B2FA3-351E-3E02-557B-B9A68BAF2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0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ADF7-63A8-7FEE-28F1-3A8DEBD3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5F645FD0-01B4-F21D-7E5C-5D67277DD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C3C2818C-F14D-F824-0A6D-E4E9DF516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4B9225-2238-86ED-E2DE-454E7F7A6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82" y="-1022766"/>
            <a:ext cx="246703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Accident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CAABBD0-EDDC-C312-6249-57024865A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B80CFBBF-7190-A4DE-8278-7D9C55CCC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C89834-E5E8-5BC2-AD82-C6497D77E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9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34A9-293D-9360-4475-F84024D7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556D58EE-7289-05A2-A085-7D2C29E00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75AAE5EF-3314-93B4-A967-B60E49B72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1C2BABA-D43B-8F18-1E42-9ED363AB7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82" y="-1022766"/>
            <a:ext cx="246703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Accident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3870CB-DF7B-F17E-EC70-B837233171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CB515472-7734-0206-F15C-1BE57F791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5E717E-3D04-E104-7B95-DD8930E60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7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35F9-EF3E-1D08-D818-FF9B477BA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6760B172-E0E6-C5B3-E2D4-2E2D4EAE7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F8E1C17A-96B4-A716-EE12-7F4E62CB0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3225FE-067F-6AA4-9859-E055E8A09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7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Twist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819E478-205C-ACC5-FC25-F35571870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C5B3F082-CB6C-4EB5-7A10-18A9F1ACE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906C5B-0C25-ACAA-6941-EBB1FB5B4A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16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68665-FF01-A64D-F1F0-92C55EA0D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CC33EB80-86D2-A33F-48F3-6AEC620F4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77E22AAC-444F-236D-A1E5-FAAAA3C68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0A1DAB2-B137-33FC-358C-3B971F69A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7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Twist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20077C-72D3-1321-2E5E-D6C5B6D4E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61FEAC69-CEB7-10C0-E210-96D2A3A59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DC63CE-E66E-B637-282A-9B9EDC0FB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6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E7885-2796-68EB-9300-63D0B9CC6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E625D2-BB61-CD05-8E55-350EA886C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0F9BF3C-3844-F641-169A-1F49331A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EF679-ABAB-32DF-F572-6B0698665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8551CBB9-EEB6-DCD8-9116-2E240E74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0C54C5B1-7F77-564D-40A2-FC55F6F41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4008B6D-5E70-C4E9-23F1-2A8D2781C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7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Twist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ACD8B9-B417-0855-8A0C-12F96AA738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ED2B5E37-790F-DD3C-D127-C1FD600DC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1DD3F5-079F-5CF0-A0FF-E72FB17898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02B64-C907-62D0-EC6C-73F60D4F2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6EB879FE-E472-51B2-6091-9672DE2A5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2643ADCA-F48D-9C09-41BF-645D169B5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D7222F3-929A-278E-9A4F-8E7383972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7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Twist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7BACFB-01D3-1A4B-D05F-0D6511317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C1504509-4133-4451-B873-250E1237B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8638D1-2DA2-000D-693B-BFF1EF061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9ECE2-3DDE-0E01-CA71-44CAF5F91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7AF68E98-F35E-BA82-7ED8-024180EF4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9FF3F62C-8D07-51CC-7ECC-C8CEE6F9C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9A9C25-6CCD-8FC4-3054-3D7776F22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2A5CC5-0A9A-AD3C-5966-61378D1842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1D23B51E-4C32-8870-6D03-464B9B3EE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23C203-08A0-9149-E8A1-430B9B2F934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53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C984-0B30-8599-E614-59C382B1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AD1ED37E-2BC2-CE99-98F1-F5217A8A1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A02E084F-AA50-FD3E-60B6-C6D5624A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794633-4867-8327-313E-4CE7DACDD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D1D0A4-4A84-043D-34FF-739088A1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49BDDE60-1784-5671-7CCA-935FA38DB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AF3BD7-15B8-12CE-88BC-C1067A7816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0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A34E6-19B7-9561-631E-3BBE65520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27DB9-047C-FA61-8137-098B621DA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825B54-396B-34A6-FED0-BFE30124D2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AC69BA3E-133E-9A90-CBC6-1CAC406A4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AAB0-79C5-7E1A-EFC9-BE0743D0D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D90C508-1B9C-0F9C-C429-BD88F517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CFB9AB18-406E-6FBD-B1BE-4FBAFFA3E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1AE4FE-2AF9-6E2D-DC2B-B7855F176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22" y="-1080008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Aim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F37AE6-9D7A-F7EA-930C-6DD4ACFE18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418B3785-D9D2-8C91-7865-65E65927B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611E1B-1C5A-A756-184E-F7A5C7A07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1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F39EE-127E-8044-5F32-A1CA997C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F2D6D244-F99E-E966-4DA5-ADE1ECAF5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E44211DD-8839-95F9-7E27-C4F34A4D2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B0554C0-B317-B14C-C0E1-8223DAB1B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22" y="-1080008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Aim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82E188-061C-C228-DFA4-7BD86CC092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B6582740-0D45-2448-4C7E-DA3CA1F18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8" name="圖片 7" descr="一張含有 日本動畫, 卡通, 漫畫, 虛構小說 的圖片&#10;&#10;自動產生的描述">
            <a:extLst>
              <a:ext uri="{FF2B5EF4-FFF2-40B4-BE49-F238E27FC236}">
                <a16:creationId xmlns:a16="http://schemas.microsoft.com/office/drawing/2014/main" id="{D470BE5B-72B0-5236-E099-C2806C66B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000" y="1580400"/>
            <a:ext cx="4676400" cy="4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1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571AB-6304-2287-1505-2FF73EAD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6CB4915F-6211-6EB9-427F-683934652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5716F451-4B61-3C6F-8ABF-33226D4C4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FA83713-F94C-F54E-6D62-D9D507F57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22" y="-1080008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Aim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CDA6EE-8CA9-F283-73A3-D6359CFA1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139F8503-5062-9443-DF75-D0AB8C591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24F63-428E-FE5E-8A8F-456BB8CB35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1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E9C8A-487F-97C4-DDC1-F3447A3F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76E4DD77-47B1-0A6D-E489-1324AFB25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07BFD86F-4858-047E-5E91-03F25D8A0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A9F283-B508-52F4-2FCF-5761FA80F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22" y="-1080008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Aim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86E4E8-A85C-A8A0-8ABD-E6DEEC7AD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976DC9EB-FF3D-94FD-C069-B2EE81465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5A2B82-127D-7C94-5AF6-DFC9F060C3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BBB8C-7AE3-1220-3C45-D1EB1765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CDEDB128-44C8-7DF7-62A2-4404E7068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F24C88FB-618B-A49D-53AB-71A787512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8DD76F-2D06-63CF-DF09-6117CBCD7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22" y="-1080008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Aim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E87E5BF-AFDA-2962-0970-1F7FE87C66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9B15BCF8-0D7E-3299-112D-647A32CC2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66A1A9-226B-77BF-C769-9C0698802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72" y="1591733"/>
            <a:ext cx="480400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7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287E-0014-0678-9E0C-9BDB0D17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9E1A6A25-9639-47EF-D2C1-60EC6F3E8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5AF6BA17-A3DD-59D6-6382-01D0A01D6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CD7D50D-9602-0126-4730-0A2BE437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727" y="-1022766"/>
            <a:ext cx="233954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Obstacle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9C4F4F-64C1-1C42-DE4B-AD9E18879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3A397F98-5B82-7981-0C63-41CF81A3E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66FB83-EC22-EC14-4F4B-29AA232313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4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452</Words>
  <Application>Microsoft Office PowerPoint</Application>
  <PresentationFormat>寬螢幕</PresentationFormat>
  <Paragraphs>67</Paragraphs>
  <Slides>23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Rastanty Cortez</vt:lpstr>
      <vt:lpstr>Office 佈景主題</vt:lpstr>
      <vt:lpstr>PowerPoint 簡報</vt:lpstr>
      <vt:lpstr>PowerPoint 簡報</vt:lpstr>
      <vt:lpstr>PowerPoint 簡報</vt:lpstr>
      <vt:lpstr>Aim</vt:lpstr>
      <vt:lpstr>Aim</vt:lpstr>
      <vt:lpstr>Aim</vt:lpstr>
      <vt:lpstr>Aim</vt:lpstr>
      <vt:lpstr>Aim</vt:lpstr>
      <vt:lpstr>Obstacle</vt:lpstr>
      <vt:lpstr>Effort</vt:lpstr>
      <vt:lpstr>Effort</vt:lpstr>
      <vt:lpstr>Result</vt:lpstr>
      <vt:lpstr>Result</vt:lpstr>
      <vt:lpstr>Result</vt:lpstr>
      <vt:lpstr>Accident</vt:lpstr>
      <vt:lpstr>Accident</vt:lpstr>
      <vt:lpstr>Accident</vt:lpstr>
      <vt:lpstr>Twist</vt:lpstr>
      <vt:lpstr>Twist</vt:lpstr>
      <vt:lpstr>Twist</vt:lpstr>
      <vt:lpstr>Twist</vt:lpstr>
      <vt:lpstr>Ending</vt:lpstr>
      <vt:lpstr>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41372009H</dc:creator>
  <cp:lastModifiedBy>41372009H</cp:lastModifiedBy>
  <cp:revision>5</cp:revision>
  <dcterms:created xsi:type="dcterms:W3CDTF">2024-12-27T06:57:55Z</dcterms:created>
  <dcterms:modified xsi:type="dcterms:W3CDTF">2024-12-29T08:27:07Z</dcterms:modified>
</cp:coreProperties>
</file>